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wmf" ContentType="image/x-wmf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44" r:id="rId1"/>
  </p:sldMasterIdLst>
  <p:sldIdLst>
    <p:sldId id="256" r:id="rId2"/>
    <p:sldId id="257" r:id="rId3"/>
    <p:sldId id="259" r:id="rId4"/>
    <p:sldId id="262" r:id="rId5"/>
    <p:sldId id="266" r:id="rId6"/>
    <p:sldId id="265" r:id="rId7"/>
    <p:sldId id="264" r:id="rId8"/>
    <p:sldId id="263" r:id="rId9"/>
    <p:sldId id="261" r:id="rId10"/>
    <p:sldId id="260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4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8A25-DFAC-4199-B133-7B7995498A49}" type="datetimeFigureOut">
              <a:rPr lang="en-US" smtClean="0"/>
              <a:pPr/>
              <a:t>11/25/13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74912-D5F0-4C2A-B491-72640100E0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8A25-DFAC-4199-B133-7B7995498A49}" type="datetimeFigureOut">
              <a:rPr lang="en-US" smtClean="0"/>
              <a:pPr/>
              <a:t>11/25/13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74912-D5F0-4C2A-B491-72640100E0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8A25-DFAC-4199-B133-7B7995498A49}" type="datetimeFigureOut">
              <a:rPr lang="en-US" smtClean="0"/>
              <a:pPr/>
              <a:t>11/25/13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74912-D5F0-4C2A-B491-72640100E0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8A25-DFAC-4199-B133-7B7995498A49}" type="datetimeFigureOut">
              <a:rPr lang="en-US" smtClean="0"/>
              <a:pPr/>
              <a:t>11/25/13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74912-D5F0-4C2A-B491-72640100E0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8A25-DFAC-4199-B133-7B7995498A49}" type="datetimeFigureOut">
              <a:rPr lang="en-US" smtClean="0"/>
              <a:pPr/>
              <a:t>11/25/13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74912-D5F0-4C2A-B491-72640100E0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8A25-DFAC-4199-B133-7B7995498A49}" type="datetimeFigureOut">
              <a:rPr lang="en-US" smtClean="0"/>
              <a:pPr/>
              <a:t>11/25/13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74912-D5F0-4C2A-B491-72640100E0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8A25-DFAC-4199-B133-7B7995498A49}" type="datetimeFigureOut">
              <a:rPr lang="en-US" smtClean="0"/>
              <a:pPr/>
              <a:t>11/25/13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74912-D5F0-4C2A-B491-72640100E0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8A25-DFAC-4199-B133-7B7995498A49}" type="datetimeFigureOut">
              <a:rPr lang="en-US" smtClean="0"/>
              <a:pPr/>
              <a:t>11/25/13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74912-D5F0-4C2A-B491-72640100E0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8A25-DFAC-4199-B133-7B7995498A49}" type="datetimeFigureOut">
              <a:rPr lang="en-US" smtClean="0"/>
              <a:pPr/>
              <a:t>11/25/13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74912-D5F0-4C2A-B491-72640100E0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8A25-DFAC-4199-B133-7B7995498A49}" type="datetimeFigureOut">
              <a:rPr lang="en-US" smtClean="0"/>
              <a:pPr/>
              <a:t>11/25/13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74912-D5F0-4C2A-B491-72640100E0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8A25-DFAC-4199-B133-7B7995498A49}" type="datetimeFigureOut">
              <a:rPr lang="en-US" smtClean="0"/>
              <a:pPr/>
              <a:t>11/25/13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C974912-D5F0-4C2A-B491-72640100E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CF8A25-DFAC-4199-B133-7B7995498A49}" type="datetimeFigureOut">
              <a:rPr lang="en-US" smtClean="0"/>
              <a:pPr/>
              <a:t>11/25/13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974912-D5F0-4C2A-B491-72640100E04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wmf"/><Relationship Id="rId3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1752600"/>
          </a:xfrm>
        </p:spPr>
        <p:txBody>
          <a:bodyPr>
            <a:noAutofit/>
          </a:bodyPr>
          <a:lstStyle/>
          <a:p>
            <a:r>
              <a:rPr lang="en-US" sz="5500" dirty="0" smtClean="0"/>
              <a:t>Lesson 11</a:t>
            </a:r>
            <a:br>
              <a:rPr lang="en-US" sz="5500" dirty="0" smtClean="0"/>
            </a:br>
            <a:r>
              <a:rPr lang="en-US" sz="5500" dirty="0" smtClean="0"/>
              <a:t>Vocabulary Words</a:t>
            </a:r>
            <a:endParaRPr lang="en-US" sz="5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Story: Hurricanes: Earth’s Mightiest Storms</a:t>
            </a:r>
            <a:endParaRPr lang="en-US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predict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025" y="1952941"/>
            <a:ext cx="8229600" cy="46002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To tell about in advance.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Weather reporters predict the weather.</a:t>
            </a:r>
          </a:p>
          <a:p>
            <a:pPr algn="ctr">
              <a:buNone/>
            </a:pPr>
            <a:endParaRPr lang="en-US" dirty="0"/>
          </a:p>
        </p:txBody>
      </p:sp>
      <p:pic>
        <p:nvPicPr>
          <p:cNvPr id="4" name="Picture 2" descr="C:\Documents and Settings\Admin\Local Settings\Temporary Internet Files\Content.IE5\0P8YGYOT\MC9002526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590800"/>
            <a:ext cx="38862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registered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35480"/>
            <a:ext cx="8305800" cy="438912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To show some kind of information as on a scale </a:t>
            </a:r>
          </a:p>
          <a:p>
            <a:pPr algn="ctr">
              <a:buNone/>
            </a:pPr>
            <a:r>
              <a:rPr lang="en-US" dirty="0" smtClean="0"/>
              <a:t>or other device.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The scale registered the weight of the apple.</a:t>
            </a:r>
          </a:p>
          <a:p>
            <a:pPr algn="ctr">
              <a:buNone/>
            </a:pPr>
            <a:endParaRPr lang="en-US" dirty="0"/>
          </a:p>
        </p:txBody>
      </p:sp>
      <p:pic>
        <p:nvPicPr>
          <p:cNvPr id="10242" name="Picture 2" descr="C:\Documents and Settings\Admin\Local Settings\Temporary Internet Files\Content.IE5\Z0QAUWRN\MC90024129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895600"/>
            <a:ext cx="40386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whirling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to spin quickly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r>
              <a:rPr lang="en-US" i="1" dirty="0" smtClean="0"/>
              <a:t>The whirling winds messed up her hair.</a:t>
            </a:r>
          </a:p>
          <a:p>
            <a:pPr algn="ctr">
              <a:buNone/>
            </a:pPr>
            <a:endParaRPr lang="en-US" dirty="0"/>
          </a:p>
        </p:txBody>
      </p:sp>
      <p:pic>
        <p:nvPicPr>
          <p:cNvPr id="1026" name="Picture 2" descr="C:\Documents and Settings\Admin\Local Settings\Temporary Internet Files\Content.IE5\0P8YGYOT\MC90019567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515056"/>
            <a:ext cx="4343400" cy="30475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rapidly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done in quick or speedy fashion.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r>
              <a:rPr lang="en-US" i="1" dirty="0" smtClean="0"/>
              <a:t>He rapidly at his dinner.</a:t>
            </a:r>
            <a:endParaRPr lang="en-US" i="1" dirty="0"/>
          </a:p>
        </p:txBody>
      </p:sp>
      <p:pic>
        <p:nvPicPr>
          <p:cNvPr id="4" name="Picture 2" descr="C:\Documents and Settings\Admin\Local Settings\Temporary Internet Files\Content.IE5\0P8YGYOT\MC90023251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590800"/>
            <a:ext cx="487680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condense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to change from a gas to liquid form.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The hot air cooled to form water droplets on the leaf. </a:t>
            </a:r>
          </a:p>
          <a:p>
            <a:pPr algn="ctr">
              <a:buNone/>
            </a:pPr>
            <a:endParaRPr lang="en-US" dirty="0"/>
          </a:p>
        </p:txBody>
      </p:sp>
      <p:pic>
        <p:nvPicPr>
          <p:cNvPr id="3076" name="Picture 4" descr="C:\Documents and Settings\Admin\Local Settings\Temporary Internet Files\Content.IE5\L3OXIQ0E\MC9004418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743200"/>
            <a:ext cx="32004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source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to point where something comes from.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The source of the stream is the runoff from the mountain.</a:t>
            </a:r>
          </a:p>
          <a:p>
            <a:pPr algn="ctr">
              <a:buNone/>
            </a:pPr>
            <a:endParaRPr lang="en-US" dirty="0"/>
          </a:p>
        </p:txBody>
      </p:sp>
      <p:pic>
        <p:nvPicPr>
          <p:cNvPr id="4" name="Picture 2" descr="C:\Documents and Settings\Admin\Local Settings\Temporary Internet Files\Content.IE5\0P8YGYOT\MC90005820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514600"/>
            <a:ext cx="3969945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rotating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To turn on an axis.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r>
              <a:rPr lang="en-US" i="1" dirty="0" smtClean="0"/>
              <a:t>The Earth is constantly rotating.</a:t>
            </a:r>
          </a:p>
          <a:p>
            <a:pPr algn="ctr">
              <a:buNone/>
            </a:pPr>
            <a:endParaRPr lang="en-US" dirty="0"/>
          </a:p>
        </p:txBody>
      </p:sp>
      <p:pic>
        <p:nvPicPr>
          <p:cNvPr id="5123" name="Picture 3" descr="C:\Documents and Settings\Admin\Local Settings\Temporary Internet Files\Content.IE5\0P8YGYOT\MC90043263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514600"/>
            <a:ext cx="323850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rage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To move with great violence.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Tornados can quickly rage through a neighborhood.</a:t>
            </a:r>
          </a:p>
          <a:p>
            <a:pPr algn="ctr">
              <a:buNone/>
            </a:pPr>
            <a:endParaRPr lang="en-US" dirty="0"/>
          </a:p>
        </p:txBody>
      </p:sp>
      <p:pic>
        <p:nvPicPr>
          <p:cNvPr id="6146" name="Picture 2" descr="C:\Documents and Settings\Admin\Local Settings\Temporary Internet Files\Content.IE5\L3OXIQ0E\MC90016055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743200"/>
            <a:ext cx="3886200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experience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To have something happen to oneself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r>
              <a:rPr lang="en-US" i="1" dirty="0" smtClean="0"/>
              <a:t>Some states experience more earthquakes than others.</a:t>
            </a: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pic>
        <p:nvPicPr>
          <p:cNvPr id="4" name="Picture 2" descr="C:\Documents and Settings\Admin\Local Settings\Temporary Internet Files\Content.IE5\0P8YGYOT\MC9001049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514600"/>
            <a:ext cx="3276600" cy="2971800"/>
          </a:xfrm>
          <a:prstGeom prst="rect">
            <a:avLst/>
          </a:prstGeom>
          <a:noFill/>
        </p:spPr>
      </p:pic>
      <p:pic>
        <p:nvPicPr>
          <p:cNvPr id="7171" name="Picture 3" descr="C:\Documents and Settings\Admin\Local Settings\Temporary Internet Files\Content.IE5\WLNBAVCB\MC90015682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438400"/>
            <a:ext cx="34290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ancient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very old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r>
              <a:rPr lang="en-US" i="1" dirty="0" smtClean="0"/>
              <a:t>The explorers discovered an ancient temple.</a:t>
            </a:r>
          </a:p>
          <a:p>
            <a:pPr algn="ctr">
              <a:buNone/>
            </a:pPr>
            <a:endParaRPr lang="en-US" dirty="0"/>
          </a:p>
        </p:txBody>
      </p:sp>
      <p:pic>
        <p:nvPicPr>
          <p:cNvPr id="8196" name="Picture 4" descr="C:\Documents and Settings\Admin\Local Settings\Temporary Internet Files\Content.IE5\WLNBAVCB\MC90015768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438400"/>
            <a:ext cx="37338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</TotalTime>
  <Words>170</Words>
  <Application>Microsoft Macintosh PowerPoint</Application>
  <PresentationFormat>On-screen Show (4:3)</PresentationFormat>
  <Paragraphs>104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Lesson 11 Vocabulary Words</vt:lpstr>
      <vt:lpstr>whirling</vt:lpstr>
      <vt:lpstr>rapidly</vt:lpstr>
      <vt:lpstr>condense</vt:lpstr>
      <vt:lpstr>source</vt:lpstr>
      <vt:lpstr>rotating</vt:lpstr>
      <vt:lpstr>rage</vt:lpstr>
      <vt:lpstr>experience</vt:lpstr>
      <vt:lpstr>ancient</vt:lpstr>
      <vt:lpstr>predict</vt:lpstr>
      <vt:lpstr>registered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10 Vocabulary Words</dc:title>
  <dc:creator>Admin</dc:creator>
  <cp:lastModifiedBy>Tech</cp:lastModifiedBy>
  <cp:revision>9</cp:revision>
  <dcterms:created xsi:type="dcterms:W3CDTF">2013-11-26T03:19:34Z</dcterms:created>
  <dcterms:modified xsi:type="dcterms:W3CDTF">2013-11-26T03:20:29Z</dcterms:modified>
</cp:coreProperties>
</file>